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2" r:id="rId3"/>
    <p:sldId id="433" r:id="rId4"/>
    <p:sldId id="434" r:id="rId5"/>
    <p:sldId id="435" r:id="rId6"/>
    <p:sldId id="436" r:id="rId7"/>
    <p:sldId id="437" r:id="rId8"/>
    <p:sldId id="438" r:id="rId9"/>
  </p:sldIdLst>
  <p:sldSz cx="12192000" cy="6858000"/>
  <p:notesSz cx="6858000" cy="9144000"/>
  <p:embeddedFontLst>
    <p:embeddedFont>
      <p:font typeface="Segoe UI Light" panose="020B0502040204020203" pitchFamily="34" charset="0"/>
      <p:regular r:id="rId10"/>
      <p:italic r:id="rId11"/>
    </p:embeddedFont>
    <p:embeddedFont>
      <p:font typeface="等线" panose="02010600030101010101" pitchFamily="2" charset="-122"/>
      <p:regular r:id="rId12"/>
      <p:bold r:id="rId13"/>
    </p:embeddedFont>
    <p:embeddedFont>
      <p:font typeface="思源宋体 CN Heavy" panose="02010600030101010101" charset="-122"/>
      <p:bold r:id="rId14"/>
    </p:embeddedFont>
    <p:embeddedFont>
      <p:font typeface="微软雅黑 Light" panose="020B0502040204020203" pitchFamily="34" charset="-122"/>
      <p:regular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Segoe UI Black" panose="020B0A02040204020203" pitchFamily="34" charset="0"/>
      <p:bold r:id="rId20"/>
      <p:boldItalic r:id="rId21"/>
    </p:embeddedFont>
    <p:embeddedFont>
      <p:font typeface="管峻楷书简体" panose="02010600010101010101" charset="-122"/>
      <p:regular r:id="rId22"/>
    </p:embeddedFont>
    <p:embeddedFont>
      <p:font typeface="仿宋" panose="02010609060101010101" pitchFamily="49" charset="-122"/>
      <p:regular r:id="rId23"/>
    </p:embeddedFont>
    <p:embeddedFont>
      <p:font typeface="楷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48" y="44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12/16/2020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16" y="1278618"/>
            <a:ext cx="9634057" cy="502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99" y="2032266"/>
            <a:ext cx="9545674" cy="2984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28" y="2582281"/>
            <a:ext cx="9540160" cy="5115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28" y="3243820"/>
            <a:ext cx="9414415" cy="7389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528" y="4432214"/>
            <a:ext cx="9484722" cy="10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50" y="836863"/>
            <a:ext cx="9553324" cy="5635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50" y="1468164"/>
            <a:ext cx="6973793" cy="474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49" y="1973987"/>
            <a:ext cx="8207307" cy="517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97" y="2504638"/>
            <a:ext cx="7612964" cy="481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49" y="3037894"/>
            <a:ext cx="8992033" cy="433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549" y="3471169"/>
            <a:ext cx="7929115" cy="967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97" y="4354934"/>
            <a:ext cx="7056296" cy="1034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8" y="5389864"/>
            <a:ext cx="7948296" cy="13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9" y="915038"/>
            <a:ext cx="8572299" cy="4661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49" y="1459361"/>
            <a:ext cx="7864154" cy="451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849" y="1989477"/>
            <a:ext cx="7598578" cy="3618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849" y="2493076"/>
            <a:ext cx="8372918" cy="5246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49" y="3145080"/>
            <a:ext cx="5424336" cy="3493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849" y="3599483"/>
            <a:ext cx="5255050" cy="3924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2663" y="3991976"/>
            <a:ext cx="8386670" cy="20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80" y="836863"/>
            <a:ext cx="8298635" cy="9859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81" y="1822780"/>
            <a:ext cx="5988572" cy="1202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80" y="3109464"/>
            <a:ext cx="9898620" cy="14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1" y="1029072"/>
            <a:ext cx="8329483" cy="5122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621224"/>
            <a:ext cx="4843764" cy="350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910" y="2102331"/>
            <a:ext cx="8599087" cy="984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910" y="3243375"/>
            <a:ext cx="8194700" cy="10192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09" y="4329507"/>
            <a:ext cx="8543457" cy="18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92" y="994636"/>
            <a:ext cx="9862428" cy="9716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92" y="1966304"/>
            <a:ext cx="9812212" cy="11105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78" y="3008701"/>
            <a:ext cx="9406052" cy="807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092" y="3815729"/>
            <a:ext cx="9406438" cy="13345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091" y="5225994"/>
            <a:ext cx="7687779" cy="15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33" y="915708"/>
            <a:ext cx="8525517" cy="1325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32" y="2353884"/>
            <a:ext cx="8888859" cy="10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83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7</Words>
  <Application>Microsoft Office PowerPoint</Application>
  <PresentationFormat>宽屏</PresentationFormat>
  <Paragraphs>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Segoe UI Light</vt:lpstr>
      <vt:lpstr>Times New Roman</vt:lpstr>
      <vt:lpstr>等线</vt:lpstr>
      <vt:lpstr>思源宋体 CN Heavy</vt:lpstr>
      <vt:lpstr>微软雅黑 Light</vt:lpstr>
      <vt:lpstr>Segoe UI</vt:lpstr>
      <vt:lpstr>Segoe UI Black</vt:lpstr>
      <vt:lpstr>管峻楷书简体</vt:lpstr>
      <vt:lpstr>仿宋</vt:lpstr>
      <vt:lpstr>楷体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fengminyu</cp:lastModifiedBy>
  <cp:revision>470</cp:revision>
  <dcterms:created xsi:type="dcterms:W3CDTF">2019-01-23T08:53:51Z</dcterms:created>
  <dcterms:modified xsi:type="dcterms:W3CDTF">2020-12-16T03:41:39Z</dcterms:modified>
</cp:coreProperties>
</file>